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e du titre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12" name="Texte niveau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-Gilles Allain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-Gilles Allain</a:t>
            </a:r>
          </a:p>
        </p:txBody>
      </p:sp>
      <p:sp>
        <p:nvSpPr>
          <p:cNvPr id="94" name="« Saisissez une citation ici. »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« Saisissez une citation ici. » </a:t>
            </a:r>
          </a:p>
        </p:txBody>
      </p:sp>
      <p:sp>
        <p:nvSpPr>
          <p:cNvPr id="9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e du titre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22" name="Texte niveau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e du titre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3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e du titre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Texte du titre</a:t>
            </a:r>
          </a:p>
        </p:txBody>
      </p:sp>
      <p:sp>
        <p:nvSpPr>
          <p:cNvPr id="40" name="Texte niveau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4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57" name="Texte niveau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67" name="Texte niveau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8" name="Numéro de diapositive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 niveau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3" name="Texte niveau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ootcamp EEMI septembre 2024"/>
          <p:cNvSpPr txBox="1"/>
          <p:nvPr>
            <p:ph type="ctrTitle"/>
          </p:nvPr>
        </p:nvSpPr>
        <p:spPr>
          <a:xfrm>
            <a:off x="1270000" y="20955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Bootcamp EEMI septembre 2024</a:t>
            </a:r>
          </a:p>
        </p:txBody>
      </p:sp>
      <p:sp>
        <p:nvSpPr>
          <p:cNvPr id="120" name="Développement web - html, css, javascript"/>
          <p:cNvSpPr txBox="1"/>
          <p:nvPr>
            <p:ph type="subTitle" sz="quarter" idx="1"/>
          </p:nvPr>
        </p:nvSpPr>
        <p:spPr>
          <a:xfrm>
            <a:off x="1270000" y="54991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Développement web - html, css, javascript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age pokédex…"/>
          <p:cNvSpPr txBox="1"/>
          <p:nvPr/>
        </p:nvSpPr>
        <p:spPr>
          <a:xfrm>
            <a:off x="1308811" y="990603"/>
            <a:ext cx="7104004" cy="22284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300"/>
            </a:pPr>
            <a:r>
              <a:t>Page pokédex</a:t>
            </a:r>
          </a:p>
          <a:p>
            <a:pPr algn="l">
              <a:defRPr sz="2300"/>
            </a:pPr>
          </a:p>
          <a:p>
            <a:pPr algn="l">
              <a:defRPr b="0" sz="2300"/>
            </a:pPr>
            <a:r>
              <a:t>On peut également utiliser </a:t>
            </a:r>
            <a:r>
              <a:rPr b="1"/>
              <a:t>javascript</a:t>
            </a:r>
            <a:r>
              <a:t> pour générer la liste à partir de données structurées (format json), ajouter des filtres, paginations...</a:t>
            </a:r>
          </a:p>
        </p:txBody>
      </p:sp>
      <p:pic>
        <p:nvPicPr>
          <p:cNvPr id="150" name="Capture d’écran 2024-09-08 à 21.15.43.png" descr="Capture d’écran 2024-09-08 à 21.15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4415" y="3298753"/>
            <a:ext cx="10500689" cy="56272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'est parti !"/>
          <p:cNvSpPr txBox="1"/>
          <p:nvPr/>
        </p:nvSpPr>
        <p:spPr>
          <a:xfrm>
            <a:off x="2426498" y="7408336"/>
            <a:ext cx="7104005" cy="1160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300"/>
            </a:pPr>
            <a:r>
              <a:t>C'est parti !</a:t>
            </a:r>
          </a:p>
          <a:p>
            <a:pPr algn="l">
              <a:defRPr b="0" sz="2300"/>
            </a:pPr>
          </a:p>
        </p:txBody>
      </p:sp>
      <p:pic>
        <p:nvPicPr>
          <p:cNvPr id="153" name="Capture d’écran 2024-09-08 à 21.38.34.png" descr="Capture d’écran 2024-09-08 à 21.38.3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1201" y="455214"/>
            <a:ext cx="6007101" cy="706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Objectif…"/>
          <p:cNvSpPr txBox="1"/>
          <p:nvPr/>
        </p:nvSpPr>
        <p:spPr>
          <a:xfrm>
            <a:off x="1308811" y="1278322"/>
            <a:ext cx="7104004" cy="1160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300"/>
            </a:pPr>
            <a:r>
              <a:t>Objectif</a:t>
            </a:r>
          </a:p>
          <a:p>
            <a:pPr algn="l">
              <a:defRPr sz="2300"/>
            </a:pPr>
          </a:p>
          <a:p>
            <a:pPr algn="l">
              <a:defRPr b="0" sz="2300"/>
            </a:pPr>
            <a:r>
              <a:t>Créer une interface web constituée de 2 écrans.</a:t>
            </a:r>
          </a:p>
        </p:txBody>
      </p:sp>
      <p:pic>
        <p:nvPicPr>
          <p:cNvPr id="123" name="Capture d’écran 2024-09-08 à 19.03.21.png" descr="Capture d’écran 2024-09-08 à 19.03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1903" y="3026969"/>
            <a:ext cx="8713890" cy="67807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our chaque page, il faudra…"/>
          <p:cNvSpPr txBox="1"/>
          <p:nvPr/>
        </p:nvSpPr>
        <p:spPr>
          <a:xfrm>
            <a:off x="1308811" y="1563996"/>
            <a:ext cx="11547536" cy="29426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300"/>
            </a:pPr>
            <a:r>
              <a:t>Pour chaque page, il faudra</a:t>
            </a:r>
          </a:p>
          <a:p>
            <a:pPr algn="l">
              <a:defRPr sz="2300"/>
            </a:pPr>
          </a:p>
          <a:p>
            <a:pPr algn="l">
              <a:defRPr b="0" sz="2300"/>
            </a:pPr>
            <a:r>
              <a:t>1- Structurer le contenu avec du code </a:t>
            </a:r>
            <a:r>
              <a:rPr b="1"/>
              <a:t>html</a:t>
            </a:r>
          </a:p>
          <a:p>
            <a:pPr algn="l">
              <a:defRPr b="0" sz="2300"/>
            </a:pPr>
          </a:p>
          <a:p>
            <a:pPr algn="l">
              <a:defRPr b="0" sz="2300"/>
            </a:pPr>
            <a:r>
              <a:t>2- Créer des styles </a:t>
            </a:r>
            <a:r>
              <a:rPr b="1"/>
              <a:t>css</a:t>
            </a:r>
            <a:r>
              <a:t> pour mettre le contenu en forme (couleur, typographie...)</a:t>
            </a:r>
          </a:p>
          <a:p>
            <a:pPr algn="l">
              <a:defRPr b="0" sz="2300"/>
            </a:pPr>
          </a:p>
          <a:p>
            <a:pPr algn="l">
              <a:defRPr b="0" sz="2300"/>
            </a:pPr>
            <a:r>
              <a:t>3- Ajouter du code </a:t>
            </a:r>
            <a:r>
              <a:rPr b="1"/>
              <a:t>javascript</a:t>
            </a:r>
            <a:r>
              <a:t> pour davantage d'interactivité (gestion du clic, chargement de données...)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Déroulement du projet :…"/>
          <p:cNvSpPr txBox="1"/>
          <p:nvPr/>
        </p:nvSpPr>
        <p:spPr>
          <a:xfrm>
            <a:off x="1308811" y="1925878"/>
            <a:ext cx="11547536" cy="3277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300"/>
            </a:pPr>
            <a:r>
              <a:t>Déroulement du projet :</a:t>
            </a:r>
          </a:p>
          <a:p>
            <a:pPr algn="l">
              <a:defRPr sz="2300"/>
            </a:pPr>
          </a:p>
          <a:p>
            <a:pPr marL="319484" indent="-319484" algn="l">
              <a:lnSpc>
                <a:spcPct val="150000"/>
              </a:lnSpc>
              <a:buSzPct val="145000"/>
              <a:buChar char="-"/>
              <a:defRPr b="0" sz="2300"/>
            </a:pPr>
            <a:r>
              <a:t>Chaque journée sera divisée en deux parties : cours / réalisation du projet</a:t>
            </a:r>
          </a:p>
          <a:p>
            <a:pPr marL="319484" indent="-319484" algn="l">
              <a:lnSpc>
                <a:spcPct val="150000"/>
              </a:lnSpc>
              <a:buSzPct val="145000"/>
              <a:buChar char="-"/>
              <a:defRPr b="0" sz="2300"/>
            </a:pPr>
            <a:r>
              <a:t>Projet par groupe de 4 étudiants max.</a:t>
            </a:r>
          </a:p>
          <a:p>
            <a:pPr marL="319484" indent="-319484" algn="l">
              <a:lnSpc>
                <a:spcPct val="150000"/>
              </a:lnSpc>
              <a:buSzPct val="145000"/>
              <a:buChar char="-"/>
              <a:defRPr b="0" sz="2300"/>
            </a:pPr>
            <a:r>
              <a:t>Chaque projet sera hébergé sur un serveur web</a:t>
            </a:r>
          </a:p>
          <a:p>
            <a:pPr marL="319484" indent="-319484" algn="l">
              <a:lnSpc>
                <a:spcPct val="150000"/>
              </a:lnSpc>
              <a:buSzPct val="145000"/>
              <a:buChar char="-"/>
              <a:defRPr b="0" sz="2300"/>
            </a:pPr>
            <a:r>
              <a:t>Les profs sont là pour vous aider à avancer !</a:t>
            </a:r>
          </a:p>
          <a:p>
            <a:pPr marL="319484" indent="-319484" algn="l">
              <a:lnSpc>
                <a:spcPct val="150000"/>
              </a:lnSpc>
              <a:buSzPct val="145000"/>
              <a:buChar char="-"/>
              <a:defRPr b="0" sz="2300"/>
            </a:pPr>
            <a:r>
              <a:t>Présentation des réalisations le dernier jour du bootcamp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age pokédex…"/>
          <p:cNvSpPr txBox="1"/>
          <p:nvPr/>
        </p:nvSpPr>
        <p:spPr>
          <a:xfrm>
            <a:off x="1308811" y="990603"/>
            <a:ext cx="7104004" cy="1871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300"/>
            </a:pPr>
            <a:r>
              <a:t>Page pokédex</a:t>
            </a:r>
          </a:p>
          <a:p>
            <a:pPr algn="l">
              <a:defRPr sz="2300"/>
            </a:pPr>
          </a:p>
          <a:p>
            <a:pPr algn="l">
              <a:defRPr b="0" sz="2300"/>
            </a:pPr>
            <a:r>
              <a:t>Créer une liste d'articles.</a:t>
            </a:r>
          </a:p>
          <a:p>
            <a:pPr algn="l">
              <a:defRPr b="0" sz="2300"/>
            </a:pPr>
            <a:r>
              <a:t>Chaque article contient une image et des informations.</a:t>
            </a:r>
          </a:p>
        </p:txBody>
      </p:sp>
      <p:pic>
        <p:nvPicPr>
          <p:cNvPr id="130" name="_Users_Shared_Relocated%20Items_Security_Volta%20Jazz_EEMI_2024-2025_Bootcamp%20dev%20web_pokedex.html(iPhone SE) (2).png" descr="_Users_Shared_Relocated%20Items_Security_Volta%20Jazz_EEMI_2024-2025_Bootcamp%20dev%20web_pokedex.html(iPhone SE) (2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09357" y="981744"/>
            <a:ext cx="4064001" cy="15447864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age pokédex…"/>
          <p:cNvSpPr txBox="1"/>
          <p:nvPr/>
        </p:nvSpPr>
        <p:spPr>
          <a:xfrm>
            <a:off x="1308811" y="990603"/>
            <a:ext cx="10939952" cy="645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300"/>
            </a:pPr>
            <a:r>
              <a:t>Page pokédex</a:t>
            </a:r>
          </a:p>
          <a:p>
            <a:pPr algn="l">
              <a:defRPr sz="2300"/>
            </a:pPr>
          </a:p>
          <a:p>
            <a:pPr algn="l">
              <a:defRPr sz="2300"/>
            </a:p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Cette page contient :</a:t>
            </a:r>
          </a:p>
          <a:p>
            <a:pPr marL="305593" indent="-305593" algn="l" defTabSz="12700">
              <a:buSzPct val="14500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	un </a:t>
            </a:r>
            <a:r>
              <a:rPr b="1"/>
              <a:t>entête</a:t>
            </a:r>
            <a:r>
              <a:t> (</a:t>
            </a:r>
            <a:r>
              <a:rPr i="1"/>
              <a:t>header</a:t>
            </a:r>
            <a:r>
              <a:t>). Dans ce </a:t>
            </a:r>
            <a:r>
              <a:rPr i="1"/>
              <a:t>header</a:t>
            </a:r>
            <a:r>
              <a:t>, nous mettrons (pour commencer) un bouton contenant un pictogramme. Note : utiliser un picto à partir du dossier /pictogrammes</a:t>
            </a:r>
          </a:p>
          <a:p>
            <a:pPr marL="305593" indent="-305593" algn="l" defTabSz="12700">
              <a:buSzPct val="14500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un </a:t>
            </a:r>
            <a:r>
              <a:rPr b="1"/>
              <a:t>contenu principal</a:t>
            </a:r>
            <a:r>
              <a:t> (</a:t>
            </a:r>
            <a:r>
              <a:rPr i="1"/>
              <a:t>main</a:t>
            </a:r>
            <a:r>
              <a:t>) :</a:t>
            </a:r>
          </a:p>
          <a:p>
            <a:pPr lvl="1" marL="750093" indent="-305593" algn="l" defTabSz="12700">
              <a:buSzPct val="14500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titre de la page</a:t>
            </a:r>
          </a:p>
          <a:p>
            <a:pPr lvl="1" marL="750093" indent="-305593" algn="l" defTabSz="12700">
              <a:buSzPct val="14500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liste des pokemons*</a:t>
            </a:r>
          </a:p>
          <a:p>
            <a:pPr marL="305593" indent="-305593" algn="l" defTabSz="12700">
              <a:buSzPct val="14500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un </a:t>
            </a:r>
            <a:r>
              <a:rPr b="1"/>
              <a:t>pied de page</a:t>
            </a:r>
            <a:r>
              <a:t> (</a:t>
            </a:r>
            <a:r>
              <a:rPr i="1"/>
              <a:t>footer</a:t>
            </a:r>
            <a:r>
              <a:t>) avec un copyright</a:t>
            </a: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*La liste des pokemons contient des blocs (</a:t>
            </a:r>
            <a:r>
              <a:rPr i="1"/>
              <a:t>article</a:t>
            </a:r>
            <a:r>
              <a:t>) avec :</a:t>
            </a:r>
          </a:p>
          <a:p>
            <a:pPr marL="305593" indent="-305593" algn="l" defTabSz="12700">
              <a:buSzPct val="14500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	un titre</a:t>
            </a:r>
          </a:p>
          <a:p>
            <a:pPr marL="305593" indent="-305593" algn="l" defTabSz="12700">
              <a:buSzPct val="14500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	une liste de catégories</a:t>
            </a:r>
          </a:p>
          <a:p>
            <a:pPr marL="305593" indent="-305593" algn="l" defTabSz="12700">
              <a:buSzPct val="14500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	une image</a:t>
            </a: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200">
                <a:latin typeface="Helvetica"/>
                <a:ea typeface="Helvetica"/>
                <a:cs typeface="Helvetica"/>
                <a:sym typeface="Helvetica"/>
              </a:defRPr>
            </a:pPr>
            <a:r>
              <a:t>Note : ces blocs sont cliquables et mènent vers une autre page (url), utilisons le chemin "#" pour l'instant.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age pokédex…"/>
          <p:cNvSpPr txBox="1"/>
          <p:nvPr/>
        </p:nvSpPr>
        <p:spPr>
          <a:xfrm>
            <a:off x="1308811" y="990603"/>
            <a:ext cx="9295753" cy="1872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300"/>
            </a:pPr>
            <a:r>
              <a:t>Page pokédex</a:t>
            </a:r>
          </a:p>
          <a:p>
            <a:pPr algn="l">
              <a:defRPr sz="2300"/>
            </a:pPr>
          </a:p>
          <a:p>
            <a:pPr algn="l">
              <a:defRPr b="0" sz="2300"/>
            </a:pPr>
            <a:r>
              <a:t>Une fois la structure écrite, le code </a:t>
            </a:r>
            <a:r>
              <a:rPr b="1"/>
              <a:t>css</a:t>
            </a:r>
            <a:r>
              <a:t> va nous permettre de mettre en place les blocs et leur donner l'aspect voulu. Responsive design, effets d'animation</a:t>
            </a:r>
          </a:p>
        </p:txBody>
      </p:sp>
      <p:pic>
        <p:nvPicPr>
          <p:cNvPr id="135" name="_Users_Shared_Relocated%20Items_Security_Volta%20Jazz_EEMI_2024-2025_Bootcamp%20dev%20web_pokedex.html(iPhone SE) (5).png" descr="_Users_Shared_Relocated%20Items_Security_Volta%20Jazz_EEMI_2024-2025_Bootcamp%20dev%20web_pokedex.html(iPhone SE) (5)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320445" y="3430312"/>
            <a:ext cx="3048001" cy="4410253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36" name="_Users_Shared_Relocated%20Items_Security_Volta%20Jazz_EEMI_2024-2025_Bootcamp%20dev%20web_pokedex.html(iPhone SE) (8).png" descr="_Users_Shared_Relocated%20Items_Security_Volta%20Jazz_EEMI_2024-2025_Bootcamp%20dev%20web_pokedex.html(iPhone SE) (8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86395" y="3430312"/>
            <a:ext cx="3048001" cy="1674368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37" name="_Users_Shared_Relocated%20Items_Security_Volta%20Jazz_EEMI_2024-2025_Bootcamp%20dev%20web_pokedex.html(iPhone SE) (17).png" descr="_Users_Shared_Relocated%20Items_Security_Volta%20Jazz_EEMI_2024-2025_Bootcamp%20dev%20web_pokedex.html(iPhone SE) (17)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083095" y="3430312"/>
            <a:ext cx="3048001" cy="7412737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age fiche pokemon…"/>
          <p:cNvSpPr txBox="1"/>
          <p:nvPr/>
        </p:nvSpPr>
        <p:spPr>
          <a:xfrm>
            <a:off x="1308811" y="990603"/>
            <a:ext cx="7104004" cy="1515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300"/>
            </a:pPr>
            <a:r>
              <a:t>Page fiche pokemon</a:t>
            </a:r>
          </a:p>
          <a:p>
            <a:pPr algn="l">
              <a:defRPr sz="2300"/>
            </a:pPr>
          </a:p>
          <a:p>
            <a:pPr algn="l">
              <a:defRPr b="0" sz="2300"/>
            </a:pPr>
            <a:r>
              <a:t>Commençons par structurer et intégrer la partie haute de la page avant d'écrire le blocs d'infos.</a:t>
            </a:r>
          </a:p>
        </p:txBody>
      </p:sp>
      <p:pic>
        <p:nvPicPr>
          <p:cNvPr id="140" name="_Users_Shared_Relocated%20Items_Security_Volta%20Jazz_EEMI_2024-2025_Bootcamp%20dev%20web_fiches_fiche_0001.html(iPhone SE).png" descr="_Users_Shared_Relocated%20Items_Security_Volta%20Jazz_EEMI_2024-2025_Bootcamp%20dev%20web_fiches_fiche_0001.html(iPhone SE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7633" y="3978422"/>
            <a:ext cx="3048001" cy="5427082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41" name="_Users_Shared_Relocated%20Items_Security_Volta%20Jazz_EEMI_2024-2025_Bootcamp%20dev%20web_fiches_fiche_0001.html(iPhone SE) (2).png" descr="_Users_Shared_Relocated%20Items_Security_Volta%20Jazz_EEMI_2024-2025_Bootcamp%20dev%20web_fiches_fiche_0001.html(iPhone SE) (2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93643" y="3978422"/>
            <a:ext cx="3048001" cy="5421377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42" name="_Users_Shared_Relocated%20Items_Security_Volta%20Jazz_EEMI_2024-2025_Bootcamp%20dev%20web_fiches_fiche_0001.html(iPhone SE) (8).png" descr="_Users_Shared_Relocated%20Items_Security_Volta%20Jazz_EEMI_2024-2025_Bootcamp%20dev%20web_fiches_fiche_0001.html(iPhone SE) (8).png"/>
          <p:cNvPicPr>
            <a:picLocks noChangeAspect="1"/>
          </p:cNvPicPr>
          <p:nvPr/>
        </p:nvPicPr>
        <p:blipFill>
          <a:blip r:embed="rId4">
            <a:extLst/>
          </a:blip>
          <a:srcRect l="0" t="0" r="0" b="27913"/>
          <a:stretch>
            <a:fillRect/>
          </a:stretch>
        </p:blipFill>
        <p:spPr>
          <a:xfrm>
            <a:off x="8829652" y="3978422"/>
            <a:ext cx="3048001" cy="544905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age fiche pokemon…"/>
          <p:cNvSpPr txBox="1"/>
          <p:nvPr/>
        </p:nvSpPr>
        <p:spPr>
          <a:xfrm>
            <a:off x="1308811" y="990603"/>
            <a:ext cx="7104004" cy="22284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300"/>
            </a:pPr>
            <a:r>
              <a:t>Page fiche pokemon</a:t>
            </a:r>
          </a:p>
          <a:p>
            <a:pPr algn="l">
              <a:defRPr sz="2300"/>
            </a:pPr>
          </a:p>
          <a:p>
            <a:pPr algn="l">
              <a:defRPr b="0" sz="2300"/>
            </a:pPr>
            <a:r>
              <a:t>Ajoutons ensuite du code </a:t>
            </a:r>
            <a:r>
              <a:rPr b="1"/>
              <a:t>javascript</a:t>
            </a:r>
            <a:r>
              <a:t> pour rendre les onglets interactifs, ainsi que le bouton "like"</a:t>
            </a:r>
          </a:p>
          <a:p>
            <a:pPr algn="l">
              <a:defRPr b="0" sz="2300"/>
            </a:pPr>
          </a:p>
        </p:txBody>
      </p:sp>
      <p:pic>
        <p:nvPicPr>
          <p:cNvPr id="145" name="_Users_Shared_Relocated%20Items_Security_Volta%20Jazz_EEMI_2024-2025_Bootcamp%20dev%20web_fiches_fiche_0001.html(iPhone SE) (8).png" descr="_Users_Shared_Relocated%20Items_Security_Volta%20Jazz_EEMI_2024-2025_Bootcamp%20dev%20web_fiches_fiche_0001.html(iPhone SE) (8)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27913"/>
          <a:stretch>
            <a:fillRect/>
          </a:stretch>
        </p:blipFill>
        <p:spPr>
          <a:xfrm>
            <a:off x="1328185" y="3453488"/>
            <a:ext cx="3048001" cy="544905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46" name="Cercle"/>
          <p:cNvSpPr/>
          <p:nvPr/>
        </p:nvSpPr>
        <p:spPr>
          <a:xfrm>
            <a:off x="3767128" y="3559695"/>
            <a:ext cx="602211" cy="602210"/>
          </a:xfrm>
          <a:prstGeom prst="ellipse">
            <a:avLst/>
          </a:pr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7" name="Cercle"/>
          <p:cNvSpPr/>
          <p:nvPr/>
        </p:nvSpPr>
        <p:spPr>
          <a:xfrm>
            <a:off x="2551080" y="6971761"/>
            <a:ext cx="602210" cy="602211"/>
          </a:xfrm>
          <a:prstGeom prst="ellipse">
            <a:avLst/>
          </a:pr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